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8" d="100"/>
          <a:sy n="98" d="100"/>
        </p:scale>
        <p:origin x="1818" y="-17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676E-5462-441C-8751-A57FD444F443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536F-28CC-4E5A-9C4D-0A7EEA800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867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676E-5462-441C-8751-A57FD444F443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536F-28CC-4E5A-9C4D-0A7EEA800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371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676E-5462-441C-8751-A57FD444F443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536F-28CC-4E5A-9C4D-0A7EEA800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739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676E-5462-441C-8751-A57FD444F443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536F-28CC-4E5A-9C4D-0A7EEA800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753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676E-5462-441C-8751-A57FD444F443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536F-28CC-4E5A-9C4D-0A7EEA800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3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676E-5462-441C-8751-A57FD444F443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536F-28CC-4E5A-9C4D-0A7EEA800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61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676E-5462-441C-8751-A57FD444F443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536F-28CC-4E5A-9C4D-0A7EEA800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619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676E-5462-441C-8751-A57FD444F443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536F-28CC-4E5A-9C4D-0A7EEA800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540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676E-5462-441C-8751-A57FD444F443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536F-28CC-4E5A-9C4D-0A7EEA800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466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676E-5462-441C-8751-A57FD444F443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536F-28CC-4E5A-9C4D-0A7EEA800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47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676E-5462-441C-8751-A57FD444F443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536F-28CC-4E5A-9C4D-0A7EEA800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208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7676E-5462-441C-8751-A57FD444F443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9536F-28CC-4E5A-9C4D-0A7EEA800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752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hyperlink" Target="mailto:norma.salgado22@Gmail.com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n 2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5" t="21863" r="52293" b="51861"/>
          <a:stretch/>
        </p:blipFill>
        <p:spPr>
          <a:xfrm flipV="1">
            <a:off x="-47378" y="6574303"/>
            <a:ext cx="2334685" cy="258086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99" t="1" r="27143" b="52"/>
          <a:stretch/>
        </p:blipFill>
        <p:spPr>
          <a:xfrm>
            <a:off x="2771771" y="767786"/>
            <a:ext cx="1354067" cy="15906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ángulo 5"/>
          <p:cNvSpPr/>
          <p:nvPr/>
        </p:nvSpPr>
        <p:spPr>
          <a:xfrm>
            <a:off x="1922384" y="-21222"/>
            <a:ext cx="3184072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sz="2400" b="1" cap="small" dirty="0" smtClean="0">
                <a:solidFill>
                  <a:srgbClr val="FF0066"/>
                </a:solidFill>
                <a:effectLst/>
                <a:latin typeface="Poor Richard" panose="02080502050505020702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Norma patricia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sz="2400" b="1" cap="small" dirty="0" smtClean="0">
                <a:solidFill>
                  <a:srgbClr val="FF0066"/>
                </a:solidFill>
                <a:effectLst/>
                <a:latin typeface="Poor Richard" panose="02080502050505020702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Salgado Orozco </a:t>
            </a:r>
            <a:endParaRPr lang="es-MX" sz="1200" dirty="0">
              <a:effectLst/>
              <a:latin typeface="Poor Richard" panose="02080502050505020702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311121" y="906819"/>
            <a:ext cx="208000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Century Gothic" panose="020B0502020202020204" pitchFamily="34" charset="0"/>
              </a:rPr>
              <a:t>Calle Sur 4 n. 261 </a:t>
            </a:r>
          </a:p>
          <a:p>
            <a:r>
              <a:rPr lang="es-MX" sz="1100" dirty="0" smtClean="0">
                <a:latin typeface="Century Gothic" panose="020B0502020202020204" pitchFamily="34" charset="0"/>
              </a:rPr>
              <a:t>Col. Agrícola Oriental </a:t>
            </a:r>
          </a:p>
          <a:p>
            <a:r>
              <a:rPr lang="es-MX" sz="1100" dirty="0" smtClean="0">
                <a:latin typeface="Century Gothic" panose="020B0502020202020204" pitchFamily="34" charset="0"/>
              </a:rPr>
              <a:t>CP: 08500 Iztacalco</a:t>
            </a:r>
          </a:p>
          <a:p>
            <a:r>
              <a:rPr lang="es-MX" sz="1100" dirty="0" smtClean="0">
                <a:latin typeface="Century Gothic" panose="020B0502020202020204" pitchFamily="34" charset="0"/>
              </a:rPr>
              <a:t>E- mail: </a:t>
            </a:r>
            <a:r>
              <a:rPr lang="es-MX" sz="1100" dirty="0" smtClean="0">
                <a:latin typeface="Century Gothic" panose="020B0502020202020204" pitchFamily="34" charset="0"/>
                <a:hlinkClick r:id="rId4"/>
              </a:rPr>
              <a:t>norma.salgado22@gmail. </a:t>
            </a:r>
            <a:r>
              <a:rPr lang="es-MX" sz="1100" dirty="0" err="1" smtClean="0">
                <a:latin typeface="Century Gothic" panose="020B0502020202020204" pitchFamily="34" charset="0"/>
                <a:hlinkClick r:id="rId4"/>
              </a:rPr>
              <a:t>com</a:t>
            </a:r>
            <a:endParaRPr lang="es-MX" sz="1100" dirty="0" smtClean="0">
              <a:latin typeface="Century Gothic" panose="020B0502020202020204" pitchFamily="34" charset="0"/>
            </a:endParaRPr>
          </a:p>
          <a:p>
            <a:r>
              <a:rPr lang="es-MX" sz="1100" dirty="0" err="1" smtClean="0">
                <a:latin typeface="Century Gothic" panose="020B0502020202020204" pitchFamily="34" charset="0"/>
              </a:rPr>
              <a:t>Cel</a:t>
            </a:r>
            <a:r>
              <a:rPr lang="es-MX" sz="1100" dirty="0" smtClean="0">
                <a:latin typeface="Century Gothic" panose="020B0502020202020204" pitchFamily="34" charset="0"/>
              </a:rPr>
              <a:t>: 55 51 99 88 98</a:t>
            </a:r>
          </a:p>
          <a:p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98845" y="899644"/>
            <a:ext cx="199059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>
              <a:tabLst>
                <a:tab pos="365125" algn="l"/>
              </a:tabLst>
            </a:pPr>
            <a:r>
              <a:rPr lang="es-MX" sz="1100" dirty="0" smtClean="0">
                <a:latin typeface="Century Gothic" panose="020B0502020202020204" pitchFamily="34" charset="0"/>
              </a:rPr>
              <a:t>Positiva y propositiva, impecable </a:t>
            </a:r>
            <a:r>
              <a:rPr lang="es-MX" sz="1100" dirty="0">
                <a:latin typeface="Century Gothic" panose="020B0502020202020204" pitchFamily="34" charset="0"/>
              </a:rPr>
              <a:t>en mi </a:t>
            </a:r>
            <a:r>
              <a:rPr lang="es-MX" sz="1100" dirty="0" smtClean="0">
                <a:latin typeface="Century Gothic" panose="020B0502020202020204" pitchFamily="34" charset="0"/>
              </a:rPr>
              <a:t>trabajo. Responsable de superar </a:t>
            </a:r>
            <a:r>
              <a:rPr lang="es-MX" sz="1100" dirty="0">
                <a:latin typeface="Century Gothic" panose="020B0502020202020204" pitchFamily="34" charset="0"/>
              </a:rPr>
              <a:t>las expectativas de mis superiores para conmigo, </a:t>
            </a:r>
            <a:r>
              <a:rPr lang="es-MX" sz="1100" dirty="0" smtClean="0">
                <a:latin typeface="Century Gothic" panose="020B0502020202020204" pitchFamily="34" charset="0"/>
              </a:rPr>
              <a:t>siempre cuidando los intereses empresariales.</a:t>
            </a:r>
            <a:endParaRPr lang="es-MX" sz="1100" dirty="0"/>
          </a:p>
          <a:p>
            <a:pPr algn="r"/>
            <a:endParaRPr lang="es-MX" sz="1100" dirty="0" smtClean="0">
              <a:latin typeface="Century Gothic" panose="020B0502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218926" y="2283996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rgbClr val="FF0066"/>
                </a:solidFill>
                <a:latin typeface="Poor Richard" panose="02080502050505020702" pitchFamily="18" charset="0"/>
              </a:rPr>
              <a:t>TRAYECTORIA PROFESIONAL </a:t>
            </a:r>
            <a:endParaRPr lang="es-MX" dirty="0">
              <a:solidFill>
                <a:srgbClr val="FF0066"/>
              </a:solidFill>
              <a:latin typeface="Poor Richard" panose="02080502050505020702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4255" y="2815526"/>
            <a:ext cx="2812351" cy="885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Universidad Nacional Autónoma de México </a:t>
            </a:r>
            <a:r>
              <a:rPr lang="es-MX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(UNAM</a:t>
            </a:r>
            <a:r>
              <a:rPr lang="es-MX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                 </a:t>
            </a:r>
          </a:p>
          <a:p>
            <a:r>
              <a:rPr lang="es-MX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Licenciatura </a:t>
            </a:r>
            <a:r>
              <a:rPr lang="es-MX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Comunicación y Periodismo                       </a:t>
            </a:r>
          </a:p>
          <a:p>
            <a:r>
              <a:rPr lang="es-MX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Especialidad Televisión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04255" y="3752331"/>
            <a:ext cx="2812352" cy="885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Prácticas Profesionales- </a:t>
            </a:r>
            <a:r>
              <a:rPr lang="es-MX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Tv Azteca </a:t>
            </a:r>
          </a:p>
          <a:p>
            <a:r>
              <a:rPr lang="es-MX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Asistente de Producción </a:t>
            </a:r>
            <a:endParaRPr lang="es-MX" sz="105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3448049" y="3754004"/>
            <a:ext cx="3270309" cy="885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r"/>
            <a:endParaRPr lang="es-MX" sz="1100" b="1" dirty="0" smtClean="0">
              <a:solidFill>
                <a:srgbClr val="FF0066"/>
              </a:solidFill>
              <a:latin typeface="Century Gothic" panose="020B0502020202020204" pitchFamily="34" charset="0"/>
            </a:endParaRPr>
          </a:p>
          <a:p>
            <a:pPr algn="r"/>
            <a:endParaRPr lang="es-MX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r"/>
            <a:endParaRPr lang="es-MX" sz="11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r"/>
            <a:endParaRPr lang="es-MX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r"/>
            <a:endParaRPr lang="es-MX" sz="11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r"/>
            <a:r>
              <a:rPr lang="es-MX" sz="1100" b="1" dirty="0" smtClean="0">
                <a:solidFill>
                  <a:srgbClr val="FF0066"/>
                </a:solidFill>
                <a:latin typeface="Century Gothic" panose="020B0502020202020204" pitchFamily="34" charset="0"/>
              </a:rPr>
              <a:t>Asistente de producción- </a:t>
            </a:r>
            <a:r>
              <a:rPr lang="es-MX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TV Azteca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Control y asistencia de actores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Organización y planeación del día 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Coordinar áreas para grabación en tiempo y forma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r"/>
            <a:r>
              <a:rPr lang="es-MX" sz="1100" b="1" dirty="0" smtClean="0">
                <a:solidFill>
                  <a:srgbClr val="FF0066"/>
                </a:solidFill>
                <a:latin typeface="Century Gothic" panose="020B0502020202020204" pitchFamily="34" charset="0"/>
              </a:rPr>
              <a:t>Locaciones- </a:t>
            </a:r>
            <a:r>
              <a:rPr lang="es-MX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TV Azteca 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Responsable de sacar permisos otorgados por la </a:t>
            </a: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Comisión </a:t>
            </a: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 </a:t>
            </a: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Filmaciones</a:t>
            </a:r>
            <a:endParaRPr lang="es-MX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Búsqueda de nuevas locaciones (</a:t>
            </a:r>
            <a:r>
              <a:rPr lang="es-MX" sz="10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Scouting</a:t>
            </a: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Capacidad de negociación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Manejo de todos los pagos correspondientes de la grabación  </a:t>
            </a:r>
            <a:endParaRPr lang="es-MX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04255" y="4684967"/>
            <a:ext cx="2812352" cy="885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Servicio Social- </a:t>
            </a:r>
            <a:r>
              <a:rPr lang="es-MX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Difusión Cultural UNAM</a:t>
            </a:r>
          </a:p>
          <a:p>
            <a:endParaRPr lang="es-MX" sz="11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Redactar</a:t>
            </a:r>
            <a:r>
              <a:rPr lang="es-MX" sz="1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notas periodísticas para la agenda cultural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Apoyo como staff en eventos culturales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Juntas editoriales </a:t>
            </a:r>
            <a:endParaRPr lang="es-MX" sz="10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448048" y="4684967"/>
            <a:ext cx="3270309" cy="885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5" t="21863" r="52293" b="51861"/>
          <a:stretch/>
        </p:blipFill>
        <p:spPr>
          <a:xfrm>
            <a:off x="-9526" y="0"/>
            <a:ext cx="2334685" cy="2580860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-9526" y="6220763"/>
            <a:ext cx="3572539" cy="1477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000" dirty="0" smtClean="0">
                <a:latin typeface="Century Gothic" panose="020B0502020202020204" pitchFamily="34" charset="0"/>
              </a:rPr>
              <a:t>Proactiva</a:t>
            </a:r>
          </a:p>
          <a:p>
            <a:endParaRPr lang="es-MX" sz="1000" dirty="0">
              <a:latin typeface="Century Gothic" panose="020B0502020202020204" pitchFamily="34" charset="0"/>
            </a:endParaRPr>
          </a:p>
          <a:p>
            <a:r>
              <a:rPr lang="es-MX" sz="1000" dirty="0" smtClean="0">
                <a:latin typeface="Century Gothic" panose="020B0502020202020204" pitchFamily="34" charset="0"/>
              </a:rPr>
              <a:t>Liderazgo</a:t>
            </a:r>
          </a:p>
          <a:p>
            <a:endParaRPr lang="es-MX" sz="1000" dirty="0" smtClean="0">
              <a:latin typeface="Century Gothic" panose="020B0502020202020204" pitchFamily="34" charset="0"/>
            </a:endParaRPr>
          </a:p>
          <a:p>
            <a:r>
              <a:rPr lang="es-MX" sz="1000" dirty="0" smtClean="0">
                <a:latin typeface="Century Gothic" panose="020B0502020202020204" pitchFamily="34" charset="0"/>
              </a:rPr>
              <a:t>Organización</a:t>
            </a:r>
          </a:p>
          <a:p>
            <a:endParaRPr lang="es-MX" sz="1000" dirty="0" smtClean="0">
              <a:latin typeface="Century Gothic" panose="020B0502020202020204" pitchFamily="34" charset="0"/>
            </a:endParaRPr>
          </a:p>
          <a:p>
            <a:r>
              <a:rPr lang="es-MX" sz="1000" dirty="0" smtClean="0">
                <a:latin typeface="Century Gothic" panose="020B0502020202020204" pitchFamily="34" charset="0"/>
              </a:rPr>
              <a:t>Trabajo en equipo</a:t>
            </a:r>
          </a:p>
          <a:p>
            <a:endParaRPr lang="es-MX" sz="1000" dirty="0">
              <a:latin typeface="Century Gothic" panose="020B0502020202020204" pitchFamily="34" charset="0"/>
            </a:endParaRPr>
          </a:p>
          <a:p>
            <a:endParaRPr lang="es-MX" sz="1000" dirty="0">
              <a:latin typeface="Century Gothic" panose="020B0502020202020204" pitchFamily="34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5" t="21863" r="52293" b="51861"/>
          <a:stretch/>
        </p:blipFill>
        <p:spPr>
          <a:xfrm rot="10800000">
            <a:off x="4676774" y="6715762"/>
            <a:ext cx="2181225" cy="2411219"/>
          </a:xfrm>
          <a:prstGeom prst="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3620440" y="7492862"/>
            <a:ext cx="151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rgbClr val="CC0066"/>
                </a:solidFill>
                <a:latin typeface="Poor Richard" panose="02080502050505020702" pitchFamily="18" charset="0"/>
              </a:rPr>
              <a:t>IDIOMAS</a:t>
            </a:r>
            <a:endParaRPr lang="es-MX" b="1" dirty="0">
              <a:solidFill>
                <a:srgbClr val="CC0066"/>
              </a:solidFill>
              <a:latin typeface="Poor Richard" panose="02080502050505020702" pitchFamily="18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619357" y="7668278"/>
            <a:ext cx="145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rgbClr val="CC0066"/>
                </a:solidFill>
                <a:latin typeface="Poor Richard" panose="02080502050505020702" pitchFamily="18" charset="0"/>
              </a:rPr>
              <a:t>INTERESES</a:t>
            </a:r>
            <a:endParaRPr lang="es-MX" sz="1600" b="1" dirty="0">
              <a:solidFill>
                <a:srgbClr val="CC0066"/>
              </a:solidFill>
              <a:latin typeface="Poor Richard" panose="02080502050505020702" pitchFamily="18" charset="0"/>
            </a:endParaRPr>
          </a:p>
        </p:txBody>
      </p:sp>
      <p:pic>
        <p:nvPicPr>
          <p:cNvPr id="24" name="shape103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11140" y="8321556"/>
            <a:ext cx="424180" cy="464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shape103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0301" y="7864116"/>
            <a:ext cx="383601" cy="391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103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5037" y="8282143"/>
            <a:ext cx="591751" cy="41227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CuadroTexto 26"/>
          <p:cNvSpPr txBox="1"/>
          <p:nvPr/>
        </p:nvSpPr>
        <p:spPr>
          <a:xfrm>
            <a:off x="3448048" y="5808993"/>
            <a:ext cx="3331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rgbClr val="CC0066"/>
                </a:solidFill>
                <a:latin typeface="Poor Richard" panose="02080502050505020702" pitchFamily="18" charset="0"/>
              </a:rPr>
              <a:t>VOLUNTARIADO Y GRUPOS SOCIALES</a:t>
            </a:r>
            <a:endParaRPr lang="es-MX" sz="1200" b="1" dirty="0">
              <a:solidFill>
                <a:srgbClr val="CC0066"/>
              </a:solidFill>
              <a:latin typeface="Poor Richard" panose="02080502050505020702" pitchFamily="18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3391445" y="6229752"/>
            <a:ext cx="29242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Century Gothic" panose="020B0502020202020204" pitchFamily="34" charset="0"/>
              </a:rPr>
              <a:t>Equipo de coordinación de movimiento de juventudes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Curso.- Inteligencia </a:t>
            </a:r>
            <a:r>
              <a:rPr lang="es-MX" sz="1000" dirty="0">
                <a:latin typeface="Century Gothic" panose="020B0502020202020204" pitchFamily="34" charset="0"/>
              </a:rPr>
              <a:t>Emocional Octubre 2011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Century Gothic" panose="020B0502020202020204" pitchFamily="34" charset="0"/>
              </a:rPr>
              <a:t>Teoría del mando 2012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Century Gothic" panose="020B0502020202020204" pitchFamily="34" charset="0"/>
              </a:rPr>
              <a:t>Primeros Auxilios- Servicios Integrales en capacitación y emergencias S.C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329528" y="5808993"/>
            <a:ext cx="303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rgbClr val="CC0066"/>
                </a:solidFill>
                <a:latin typeface="Poor Richard" panose="02080502050505020702" pitchFamily="18" charset="0"/>
              </a:rPr>
              <a:t>HABILIDADES</a:t>
            </a:r>
            <a:endParaRPr lang="es-MX" b="1" dirty="0">
              <a:solidFill>
                <a:srgbClr val="CC0066"/>
              </a:solidFill>
              <a:latin typeface="Poor Richard" panose="02080502050505020702" pitchFamily="18" charset="0"/>
            </a:endParaRPr>
          </a:p>
        </p:txBody>
      </p:sp>
      <p:pic>
        <p:nvPicPr>
          <p:cNvPr id="47" name="Imagen 4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5" t="21863" r="52293" b="51861"/>
          <a:stretch/>
        </p:blipFill>
        <p:spPr>
          <a:xfrm flipH="1">
            <a:off x="4533556" y="-7665"/>
            <a:ext cx="2334685" cy="2580860"/>
          </a:xfrm>
          <a:prstGeom prst="rect">
            <a:avLst/>
          </a:prstGeom>
        </p:spPr>
      </p:pic>
      <p:pic>
        <p:nvPicPr>
          <p:cNvPr id="2059" name="Imagen 20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355" y="2338096"/>
            <a:ext cx="370987" cy="300961"/>
          </a:xfrm>
          <a:prstGeom prst="rect">
            <a:avLst/>
          </a:prstGeom>
        </p:spPr>
      </p:pic>
      <p:sp>
        <p:nvSpPr>
          <p:cNvPr id="76" name="Rectángulo 75"/>
          <p:cNvSpPr/>
          <p:nvPr/>
        </p:nvSpPr>
        <p:spPr>
          <a:xfrm>
            <a:off x="3448049" y="2815526"/>
            <a:ext cx="3270309" cy="885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100" b="1" dirty="0" smtClean="0">
                <a:solidFill>
                  <a:srgbClr val="FF0066"/>
                </a:solidFill>
                <a:latin typeface="Century Gothic" panose="020B0502020202020204" pitchFamily="34" charset="0"/>
              </a:rPr>
              <a:t>Coordinación de </a:t>
            </a:r>
            <a:r>
              <a:rPr lang="es-MX" sz="1100" b="1" dirty="0" smtClean="0">
                <a:solidFill>
                  <a:srgbClr val="FF0066"/>
                </a:solidFill>
                <a:latin typeface="Century Gothic" panose="020B0502020202020204" pitchFamily="34" charset="0"/>
              </a:rPr>
              <a:t>Producción- </a:t>
            </a:r>
            <a:r>
              <a:rPr lang="es-MX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Eureka TV</a:t>
            </a:r>
          </a:p>
          <a:p>
            <a:pPr marL="171450" indent="-85725" algn="r">
              <a:buFont typeface="Arial" panose="020B0604020202020204" pitchFamily="34" charset="0"/>
              <a:buChar char="•"/>
            </a:pP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Coordinación y ejecución de </a:t>
            </a: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grabación</a:t>
            </a:r>
            <a:endParaRPr lang="es-MX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85725" algn="r">
              <a:buFont typeface="Arial" panose="020B0604020202020204" pitchFamily="34" charset="0"/>
              <a:buChar char="•"/>
            </a:pPr>
            <a:r>
              <a:rPr lang="es-MX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Solución de problemas y seguimiento de los mismos</a:t>
            </a:r>
          </a:p>
          <a:p>
            <a:pPr algn="ctr"/>
            <a:endParaRPr lang="es-MX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Elipse 76"/>
          <p:cNvSpPr/>
          <p:nvPr/>
        </p:nvSpPr>
        <p:spPr>
          <a:xfrm>
            <a:off x="1670301" y="6268881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8" name="Elipse 77"/>
          <p:cNvSpPr/>
          <p:nvPr/>
        </p:nvSpPr>
        <p:spPr>
          <a:xfrm>
            <a:off x="1428164" y="6276241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9" name="Elipse 78"/>
          <p:cNvSpPr/>
          <p:nvPr/>
        </p:nvSpPr>
        <p:spPr>
          <a:xfrm>
            <a:off x="1917100" y="6267272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0" name="Elipse 79"/>
          <p:cNvSpPr/>
          <p:nvPr/>
        </p:nvSpPr>
        <p:spPr>
          <a:xfrm>
            <a:off x="2163899" y="6276240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1" name="Elipse 80"/>
          <p:cNvSpPr/>
          <p:nvPr/>
        </p:nvSpPr>
        <p:spPr>
          <a:xfrm>
            <a:off x="2406036" y="6274777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2" name="Elipse 81"/>
          <p:cNvSpPr/>
          <p:nvPr/>
        </p:nvSpPr>
        <p:spPr>
          <a:xfrm>
            <a:off x="1678320" y="6589725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3" name="Elipse 82"/>
          <p:cNvSpPr/>
          <p:nvPr/>
        </p:nvSpPr>
        <p:spPr>
          <a:xfrm>
            <a:off x="1436183" y="6597085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4" name="Elipse 83"/>
          <p:cNvSpPr/>
          <p:nvPr/>
        </p:nvSpPr>
        <p:spPr>
          <a:xfrm>
            <a:off x="1925119" y="6588116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5" name="Elipse 84"/>
          <p:cNvSpPr/>
          <p:nvPr/>
        </p:nvSpPr>
        <p:spPr>
          <a:xfrm>
            <a:off x="2171918" y="6597084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6" name="Elipse 85"/>
          <p:cNvSpPr/>
          <p:nvPr/>
        </p:nvSpPr>
        <p:spPr>
          <a:xfrm>
            <a:off x="2414055" y="6595621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7" name="Elipse 86"/>
          <p:cNvSpPr/>
          <p:nvPr/>
        </p:nvSpPr>
        <p:spPr>
          <a:xfrm>
            <a:off x="1678321" y="6902544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8" name="Elipse 87"/>
          <p:cNvSpPr/>
          <p:nvPr/>
        </p:nvSpPr>
        <p:spPr>
          <a:xfrm>
            <a:off x="1436184" y="6909904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9" name="Elipse 88"/>
          <p:cNvSpPr/>
          <p:nvPr/>
        </p:nvSpPr>
        <p:spPr>
          <a:xfrm>
            <a:off x="1925120" y="6900935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0" name="Elipse 89"/>
          <p:cNvSpPr/>
          <p:nvPr/>
        </p:nvSpPr>
        <p:spPr>
          <a:xfrm>
            <a:off x="2171919" y="6909903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1" name="Elipse 90"/>
          <p:cNvSpPr/>
          <p:nvPr/>
        </p:nvSpPr>
        <p:spPr>
          <a:xfrm>
            <a:off x="2414056" y="6908440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2" name="Elipse 91"/>
          <p:cNvSpPr/>
          <p:nvPr/>
        </p:nvSpPr>
        <p:spPr>
          <a:xfrm>
            <a:off x="1688224" y="7187772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3" name="Elipse 92"/>
          <p:cNvSpPr/>
          <p:nvPr/>
        </p:nvSpPr>
        <p:spPr>
          <a:xfrm>
            <a:off x="1446087" y="7195132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4" name="Elipse 93"/>
          <p:cNvSpPr/>
          <p:nvPr/>
        </p:nvSpPr>
        <p:spPr>
          <a:xfrm>
            <a:off x="1935023" y="7186163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5" name="Elipse 94"/>
          <p:cNvSpPr/>
          <p:nvPr/>
        </p:nvSpPr>
        <p:spPr>
          <a:xfrm>
            <a:off x="2181822" y="7195131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6" name="Elipse 95"/>
          <p:cNvSpPr/>
          <p:nvPr/>
        </p:nvSpPr>
        <p:spPr>
          <a:xfrm>
            <a:off x="2423959" y="7193668"/>
            <a:ext cx="165978" cy="157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60" name="Imagen 205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666" y="2333781"/>
            <a:ext cx="344236" cy="26976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495317" y="7931843"/>
            <a:ext cx="18930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Century Gothic" panose="020B0502020202020204" pitchFamily="34" charset="0"/>
              </a:rPr>
              <a:t>Español nativo</a:t>
            </a:r>
          </a:p>
          <a:p>
            <a:endParaRPr lang="es-MX" sz="1000" dirty="0" smtClean="0">
              <a:latin typeface="Century Gothic" panose="020B0502020202020204" pitchFamily="34" charset="0"/>
            </a:endParaRPr>
          </a:p>
          <a:p>
            <a:r>
              <a:rPr lang="es-MX" sz="1000" dirty="0" smtClean="0">
                <a:latin typeface="Century Gothic" panose="020B0502020202020204" pitchFamily="34" charset="0"/>
              </a:rPr>
              <a:t>Inglés 75%</a:t>
            </a:r>
            <a:endParaRPr lang="es-MX" sz="1000" dirty="0">
              <a:latin typeface="Century Gothic" panose="020B0502020202020204" pitchFamily="34" charset="0"/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3087446" y="2815526"/>
            <a:ext cx="45719" cy="2993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5" name="Rectángulo 64"/>
          <p:cNvSpPr/>
          <p:nvPr/>
        </p:nvSpPr>
        <p:spPr>
          <a:xfrm>
            <a:off x="3153504" y="2813783"/>
            <a:ext cx="45719" cy="2993467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CuadroTexto 40"/>
          <p:cNvSpPr txBox="1"/>
          <p:nvPr/>
        </p:nvSpPr>
        <p:spPr>
          <a:xfrm rot="5400000">
            <a:off x="2373100" y="3106535"/>
            <a:ext cx="492443" cy="51658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MX" sz="1000" b="1" dirty="0" smtClean="0">
                <a:latin typeface="Century Gothic" panose="020B0502020202020204" pitchFamily="34" charset="0"/>
              </a:rPr>
              <a:t>Jul´08 Jul’12</a:t>
            </a:r>
            <a:endParaRPr lang="es-MX" sz="1000" b="1" dirty="0">
              <a:latin typeface="Century Gothic" panose="020B0502020202020204" pitchFamily="34" charset="0"/>
            </a:endParaRPr>
          </a:p>
        </p:txBody>
      </p:sp>
      <p:sp>
        <p:nvSpPr>
          <p:cNvPr id="67" name="CuadroTexto 66"/>
          <p:cNvSpPr txBox="1"/>
          <p:nvPr/>
        </p:nvSpPr>
        <p:spPr>
          <a:xfrm rot="5400000">
            <a:off x="3231631" y="2879733"/>
            <a:ext cx="492443" cy="51658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MX" sz="1000" b="1" dirty="0" smtClean="0">
                <a:latin typeface="Century Gothic" panose="020B0502020202020204" pitchFamily="34" charset="0"/>
              </a:rPr>
              <a:t>Jul´16</a:t>
            </a:r>
          </a:p>
          <a:p>
            <a:r>
              <a:rPr lang="es-MX" sz="1000" b="1" dirty="0" smtClean="0">
                <a:latin typeface="Century Gothic" panose="020B0502020202020204" pitchFamily="34" charset="0"/>
              </a:rPr>
              <a:t>Oct´16</a:t>
            </a:r>
            <a:endParaRPr lang="es-MX" sz="1000" b="1" dirty="0">
              <a:latin typeface="Century Gothic" panose="020B0502020202020204" pitchFamily="34" charset="0"/>
            </a:endParaRPr>
          </a:p>
        </p:txBody>
      </p:sp>
      <p:sp>
        <p:nvSpPr>
          <p:cNvPr id="69" name="Elipse 68"/>
          <p:cNvSpPr/>
          <p:nvPr/>
        </p:nvSpPr>
        <p:spPr>
          <a:xfrm>
            <a:off x="2343503" y="3121779"/>
            <a:ext cx="495117" cy="48946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CuadroTexto 42"/>
          <p:cNvSpPr txBox="1"/>
          <p:nvPr/>
        </p:nvSpPr>
        <p:spPr>
          <a:xfrm>
            <a:off x="3153504" y="3765410"/>
            <a:ext cx="353943" cy="50891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MX" sz="1100" b="1" dirty="0" smtClean="0">
                <a:latin typeface="Century Gothic" panose="020B0502020202020204" pitchFamily="34" charset="0"/>
              </a:rPr>
              <a:t>2015</a:t>
            </a:r>
            <a:endParaRPr lang="es-MX" sz="1100" b="1" dirty="0">
              <a:latin typeface="Century Gothic" panose="020B0502020202020204" pitchFamily="34" charset="0"/>
            </a:endParaRPr>
          </a:p>
        </p:txBody>
      </p:sp>
      <p:sp>
        <p:nvSpPr>
          <p:cNvPr id="72" name="CuadroTexto 71"/>
          <p:cNvSpPr txBox="1"/>
          <p:nvPr/>
        </p:nvSpPr>
        <p:spPr>
          <a:xfrm>
            <a:off x="3168012" y="4918918"/>
            <a:ext cx="353943" cy="50891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MX" sz="1100" b="1" dirty="0" smtClean="0">
                <a:latin typeface="Century Gothic" panose="020B0502020202020204" pitchFamily="34" charset="0"/>
              </a:rPr>
              <a:t>2014</a:t>
            </a:r>
            <a:endParaRPr lang="es-MX" sz="1100" b="1" dirty="0">
              <a:latin typeface="Century Gothic" panose="020B0502020202020204" pitchFamily="34" charset="0"/>
            </a:endParaRPr>
          </a:p>
        </p:txBody>
      </p:sp>
      <p:pic>
        <p:nvPicPr>
          <p:cNvPr id="45" name="Imagen 4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225" y="7921371"/>
            <a:ext cx="1100884" cy="61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8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471</TotalTime>
  <Words>224</Words>
  <Application>Microsoft Office PowerPoint</Application>
  <PresentationFormat>Carta (216 x 279 mm)</PresentationFormat>
  <Paragraphs>61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Poor Richard</vt:lpstr>
      <vt:lpstr>Times New Roman</vt:lpstr>
      <vt:lpstr>Tema de Office</vt:lpstr>
      <vt:lpstr>Presentación de PowerPoint</vt:lpstr>
    </vt:vector>
  </TitlesOfParts>
  <Company>Windows XP Titan Ultimate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Invitado</dc:creator>
  <cp:lastModifiedBy>Invitado</cp:lastModifiedBy>
  <cp:revision>28</cp:revision>
  <dcterms:created xsi:type="dcterms:W3CDTF">2016-11-11T20:31:29Z</dcterms:created>
  <dcterms:modified xsi:type="dcterms:W3CDTF">2016-11-15T18:32:24Z</dcterms:modified>
</cp:coreProperties>
</file>