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6858000" cy="9144000" type="letter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2680" y="-1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BCD9-415D-704E-AF60-1FEEC299E0A6}" type="datetimeFigureOut">
              <a:rPr lang="es-ES" smtClean="0"/>
              <a:t>16/04/18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64E94-0986-5848-9C3D-39F0108BC9B7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63390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BCD9-415D-704E-AF60-1FEEC299E0A6}" type="datetimeFigureOut">
              <a:rPr lang="es-ES" smtClean="0"/>
              <a:t>16/04/18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64E94-0986-5848-9C3D-39F0108BC9B7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554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BCD9-415D-704E-AF60-1FEEC299E0A6}" type="datetimeFigureOut">
              <a:rPr lang="es-ES" smtClean="0"/>
              <a:t>16/04/18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64E94-0986-5848-9C3D-39F0108BC9B7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39411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BCD9-415D-704E-AF60-1FEEC299E0A6}" type="datetimeFigureOut">
              <a:rPr lang="es-ES" smtClean="0"/>
              <a:t>16/04/18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64E94-0986-5848-9C3D-39F0108BC9B7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4095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BCD9-415D-704E-AF60-1FEEC299E0A6}" type="datetimeFigureOut">
              <a:rPr lang="es-ES" smtClean="0"/>
              <a:t>16/04/18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64E94-0986-5848-9C3D-39F0108BC9B7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22102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BCD9-415D-704E-AF60-1FEEC299E0A6}" type="datetimeFigureOut">
              <a:rPr lang="es-ES" smtClean="0"/>
              <a:t>16/04/18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64E94-0986-5848-9C3D-39F0108BC9B7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56461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BCD9-415D-704E-AF60-1FEEC299E0A6}" type="datetimeFigureOut">
              <a:rPr lang="es-ES" smtClean="0"/>
              <a:t>16/04/18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64E94-0986-5848-9C3D-39F0108BC9B7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9252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BCD9-415D-704E-AF60-1FEEC299E0A6}" type="datetimeFigureOut">
              <a:rPr lang="es-ES" smtClean="0"/>
              <a:t>16/04/18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64E94-0986-5848-9C3D-39F0108BC9B7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756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BCD9-415D-704E-AF60-1FEEC299E0A6}" type="datetimeFigureOut">
              <a:rPr lang="es-ES" smtClean="0"/>
              <a:t>16/04/18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64E94-0986-5848-9C3D-39F0108BC9B7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24946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BCD9-415D-704E-AF60-1FEEC299E0A6}" type="datetimeFigureOut">
              <a:rPr lang="es-ES" smtClean="0"/>
              <a:t>16/04/18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64E94-0986-5848-9C3D-39F0108BC9B7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6184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BCD9-415D-704E-AF60-1FEEC299E0A6}" type="datetimeFigureOut">
              <a:rPr lang="es-ES" smtClean="0"/>
              <a:t>16/04/18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64E94-0986-5848-9C3D-39F0108BC9B7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87784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8BCD9-415D-704E-AF60-1FEEC299E0A6}" type="datetimeFigureOut">
              <a:rPr lang="es-ES" smtClean="0"/>
              <a:t>16/04/18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64E94-0986-5848-9C3D-39F0108BC9B7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2094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/0df3vj2zc436u1q/DEMO2018%20LYMV.mp4?dl=0" TargetMode="External"/><Relationship Id="rId4" Type="http://schemas.openxmlformats.org/officeDocument/2006/relationships/hyperlink" Target="https://www.youtube.com/watch?v=TWlVGDJ4f58&amp;feature=youtu.be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570041" y="809022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hlinkClick r:id="rId3"/>
              </a:rPr>
              <a:t>DESCARGAR</a:t>
            </a:r>
            <a:endParaRPr lang="es-ES_tradnl" dirty="0"/>
          </a:p>
        </p:txBody>
      </p:sp>
      <p:sp>
        <p:nvSpPr>
          <p:cNvPr id="8" name="CuadroTexto 7"/>
          <p:cNvSpPr txBox="1"/>
          <p:nvPr/>
        </p:nvSpPr>
        <p:spPr>
          <a:xfrm>
            <a:off x="612429" y="7822609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hlinkClick r:id="rId4"/>
              </a:rPr>
              <a:t>VER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6549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2778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</Words>
  <Application>Microsoft Macintosh PowerPoint</Application>
  <PresentationFormat>Carta (216 x 279 mm)</PresentationFormat>
  <Paragraphs>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Yvan Montecino</dc:creator>
  <cp:lastModifiedBy>Yvan Montecino</cp:lastModifiedBy>
  <cp:revision>1</cp:revision>
  <cp:lastPrinted>2018-04-16T19:56:11Z</cp:lastPrinted>
  <dcterms:created xsi:type="dcterms:W3CDTF">2018-04-16T19:54:14Z</dcterms:created>
  <dcterms:modified xsi:type="dcterms:W3CDTF">2018-04-16T20:11:04Z</dcterms:modified>
</cp:coreProperties>
</file>