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144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8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954" y="6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5284A-A36A-4E77-A9AD-A787A409FB70}" type="datetimeFigureOut">
              <a:rPr lang="es-MX" smtClean="0"/>
              <a:t>22/10/2018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4C9BD-16C0-4830-8865-120F86F1026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19905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5284A-A36A-4E77-A9AD-A787A409FB70}" type="datetimeFigureOut">
              <a:rPr lang="es-MX" smtClean="0"/>
              <a:t>22/10/2018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4C9BD-16C0-4830-8865-120F86F1026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1199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5284A-A36A-4E77-A9AD-A787A409FB70}" type="datetimeFigureOut">
              <a:rPr lang="es-MX" smtClean="0"/>
              <a:t>22/10/2018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4C9BD-16C0-4830-8865-120F86F1026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69687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5284A-A36A-4E77-A9AD-A787A409FB70}" type="datetimeFigureOut">
              <a:rPr lang="es-MX" smtClean="0"/>
              <a:t>22/10/2018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4C9BD-16C0-4830-8865-120F86F1026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44167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5284A-A36A-4E77-A9AD-A787A409FB70}" type="datetimeFigureOut">
              <a:rPr lang="es-MX" smtClean="0"/>
              <a:t>22/10/2018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4C9BD-16C0-4830-8865-120F86F1026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7058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5284A-A36A-4E77-A9AD-A787A409FB70}" type="datetimeFigureOut">
              <a:rPr lang="es-MX" smtClean="0"/>
              <a:t>22/10/2018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4C9BD-16C0-4830-8865-120F86F1026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72794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5284A-A36A-4E77-A9AD-A787A409FB70}" type="datetimeFigureOut">
              <a:rPr lang="es-MX" smtClean="0"/>
              <a:t>22/10/2018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4C9BD-16C0-4830-8865-120F86F1026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32333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5284A-A36A-4E77-A9AD-A787A409FB70}" type="datetimeFigureOut">
              <a:rPr lang="es-MX" smtClean="0"/>
              <a:t>22/10/2018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4C9BD-16C0-4830-8865-120F86F1026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32061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5284A-A36A-4E77-A9AD-A787A409FB70}" type="datetimeFigureOut">
              <a:rPr lang="es-MX" smtClean="0"/>
              <a:t>22/10/2018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4C9BD-16C0-4830-8865-120F86F1026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5742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5284A-A36A-4E77-A9AD-A787A409FB70}" type="datetimeFigureOut">
              <a:rPr lang="es-MX" smtClean="0"/>
              <a:t>22/10/2018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4C9BD-16C0-4830-8865-120F86F1026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27649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5284A-A36A-4E77-A9AD-A787A409FB70}" type="datetimeFigureOut">
              <a:rPr lang="es-MX" smtClean="0"/>
              <a:t>22/10/2018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4C9BD-16C0-4830-8865-120F86F1026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3724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5284A-A36A-4E77-A9AD-A787A409FB70}" type="datetimeFigureOut">
              <a:rPr lang="es-MX" smtClean="0"/>
              <a:t>22/10/2018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4C9BD-16C0-4830-8865-120F86F1026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65653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1014194" y="0"/>
            <a:ext cx="4829612" cy="9199157"/>
            <a:chOff x="0" y="900545"/>
            <a:chExt cx="4829612" cy="9199157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59" r="-606"/>
            <a:stretch/>
          </p:blipFill>
          <p:spPr>
            <a:xfrm>
              <a:off x="0" y="900545"/>
              <a:ext cx="4829612" cy="5042766"/>
            </a:xfrm>
            <a:prstGeom prst="rect">
              <a:avLst/>
            </a:prstGeom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43311"/>
              <a:ext cx="4829612" cy="41563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4337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0</Words>
  <Application>Microsoft Office PowerPoint</Application>
  <PresentationFormat>Carta (216 x 279 mm)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Marco Antonio Alva Luna</dc:creator>
  <cp:lastModifiedBy>Marco Antonio Alva Luna</cp:lastModifiedBy>
  <cp:revision>1</cp:revision>
  <dcterms:created xsi:type="dcterms:W3CDTF">2018-10-22T05:55:34Z</dcterms:created>
  <dcterms:modified xsi:type="dcterms:W3CDTF">2018-10-22T06:02:29Z</dcterms:modified>
</cp:coreProperties>
</file>